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7" r:id="rId3"/>
    <p:sldId id="269" r:id="rId4"/>
    <p:sldId id="268" r:id="rId5"/>
    <p:sldId id="261" r:id="rId6"/>
    <p:sldId id="262" r:id="rId7"/>
    <p:sldId id="263" r:id="rId8"/>
    <p:sldId id="266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7B71-0FF8-5F49-BA26-BEB037E72B5F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4E9-DD26-FE40-8709-C1C1B736A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0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7B71-0FF8-5F49-BA26-BEB037E72B5F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4E9-DD26-FE40-8709-C1C1B736A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6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7B71-0FF8-5F49-BA26-BEB037E72B5F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4E9-DD26-FE40-8709-C1C1B736A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2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7B71-0FF8-5F49-BA26-BEB037E72B5F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4E9-DD26-FE40-8709-C1C1B736A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0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7B71-0FF8-5F49-BA26-BEB037E72B5F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4E9-DD26-FE40-8709-C1C1B736A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8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7B71-0FF8-5F49-BA26-BEB037E72B5F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4E9-DD26-FE40-8709-C1C1B736A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6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7B71-0FF8-5F49-BA26-BEB037E72B5F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4E9-DD26-FE40-8709-C1C1B736A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1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7B71-0FF8-5F49-BA26-BEB037E72B5F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4E9-DD26-FE40-8709-C1C1B736A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8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7B71-0FF8-5F49-BA26-BEB037E72B5F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4E9-DD26-FE40-8709-C1C1B736A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7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7B71-0FF8-5F49-BA26-BEB037E72B5F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4E9-DD26-FE40-8709-C1C1B736A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5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7B71-0FF8-5F49-BA26-BEB037E72B5F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4E9-DD26-FE40-8709-C1C1B736A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8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47B71-0FF8-5F49-BA26-BEB037E72B5F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7F4E9-DD26-FE40-8709-C1C1B736A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43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implicity.com/" TargetMode="External"/><Relationship Id="rId3" Type="http://schemas.openxmlformats.org/officeDocument/2006/relationships/hyperlink" Target="mailto:csimplicity@comcast.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1752600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>
                <a:solidFill>
                  <a:srgbClr val="FF3FD8"/>
                </a:solidFill>
                <a:latin typeface="Chalkboard"/>
                <a:cs typeface="Chalkboard"/>
              </a:rPr>
              <a:t>Marilyn Weiss Cruickshank</a:t>
            </a:r>
          </a:p>
          <a:p>
            <a:r>
              <a:rPr lang="en-US" sz="11200" dirty="0" smtClean="0">
                <a:solidFill>
                  <a:srgbClr val="FF3FD8"/>
                </a:solidFill>
                <a:latin typeface="Chalkboard"/>
                <a:cs typeface="Chalkboard"/>
              </a:rPr>
              <a:t>Creative Simplicity </a:t>
            </a:r>
          </a:p>
          <a:p>
            <a:r>
              <a:rPr lang="en-US" sz="11200" dirty="0" smtClean="0">
                <a:solidFill>
                  <a:srgbClr val="FF3FD8"/>
                </a:solidFill>
                <a:latin typeface="Chalkboard"/>
                <a:cs typeface="Chalkboard"/>
              </a:rPr>
              <a:t>Organizing &amp; Productivity</a:t>
            </a:r>
          </a:p>
          <a:p>
            <a:r>
              <a:rPr lang="en-US" sz="9600" dirty="0" err="1" smtClean="0">
                <a:solidFill>
                  <a:srgbClr val="FF3FD8"/>
                </a:solidFill>
                <a:latin typeface="Chalkboard"/>
                <a:cs typeface="Chalkboard"/>
              </a:rPr>
              <a:t>www.csimplicity.com</a:t>
            </a:r>
            <a:endParaRPr lang="en-US" sz="9600" dirty="0" smtClean="0">
              <a:solidFill>
                <a:srgbClr val="FF3FD8"/>
              </a:solidFill>
              <a:latin typeface="Chalkboard"/>
              <a:cs typeface="Chalkboard"/>
            </a:endParaRPr>
          </a:p>
          <a:p>
            <a:endParaRPr lang="en-US" dirty="0" smtClean="0">
              <a:solidFill>
                <a:srgbClr val="FF3FD8"/>
              </a:solidFill>
              <a:latin typeface="Chalkboard"/>
              <a:cs typeface="Chalkboard"/>
            </a:endParaRPr>
          </a:p>
          <a:p>
            <a:r>
              <a:rPr lang="en-US" sz="5100" dirty="0" smtClean="0">
                <a:solidFill>
                  <a:srgbClr val="FF3FD8"/>
                </a:solidFill>
                <a:latin typeface="Chalkboard"/>
                <a:cs typeface="Chalkboard"/>
              </a:rPr>
              <a:t>Copyright</a:t>
            </a:r>
            <a:r>
              <a:rPr lang="en-US" sz="5100" dirty="0" smtClean="0">
                <a:solidFill>
                  <a:srgbClr val="FF3FD8"/>
                </a:solidFill>
                <a:latin typeface="Chalkboard"/>
                <a:cs typeface="Chalkboard"/>
              </a:rPr>
              <a:t>, Creative Simplicity, LLC, 2015</a:t>
            </a:r>
            <a:endParaRPr lang="en-US" sz="5100" dirty="0">
              <a:solidFill>
                <a:srgbClr val="FF3FD8"/>
              </a:solidFill>
              <a:latin typeface="Chalkboard"/>
              <a:cs typeface="Chalkboard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0000FF"/>
                </a:solidFill>
                <a:latin typeface="Chalkboard"/>
                <a:cs typeface="Chalkboard"/>
              </a:rPr>
              <a:t>Get </a:t>
            </a:r>
            <a:r>
              <a:rPr lang="en-US" sz="6000" dirty="0" smtClean="0">
                <a:solidFill>
                  <a:srgbClr val="0000FF"/>
                </a:solidFill>
                <a:latin typeface="Chalkboard"/>
                <a:cs typeface="Chalkboard"/>
              </a:rPr>
              <a:t>Organized</a:t>
            </a:r>
            <a:r>
              <a:rPr lang="en-US" sz="6000" dirty="0" smtClean="0">
                <a:solidFill>
                  <a:srgbClr val="0000FF"/>
                </a:solidFill>
                <a:latin typeface="Chalkboard"/>
                <a:cs typeface="Chalkboard"/>
              </a:rPr>
              <a:t>!</a:t>
            </a:r>
            <a:br>
              <a:rPr lang="en-US" sz="6000" dirty="0" smtClean="0">
                <a:solidFill>
                  <a:srgbClr val="0000FF"/>
                </a:solidFill>
                <a:latin typeface="Chalkboard"/>
                <a:cs typeface="Chalkboard"/>
              </a:rPr>
            </a:br>
            <a:r>
              <a:rPr lang="en-US" sz="6000" dirty="0" smtClean="0">
                <a:solidFill>
                  <a:srgbClr val="0000FF"/>
                </a:solidFill>
                <a:latin typeface="Chalkboard"/>
                <a:cs typeface="Chalkboard"/>
              </a:rPr>
              <a:t>CT </a:t>
            </a:r>
            <a:r>
              <a:rPr lang="en-US" sz="6000" dirty="0" err="1" smtClean="0">
                <a:solidFill>
                  <a:srgbClr val="0000FF"/>
                </a:solidFill>
                <a:latin typeface="Chalkboard"/>
                <a:cs typeface="Chalkboard"/>
              </a:rPr>
              <a:t>StEPs</a:t>
            </a:r>
            <a:endParaRPr lang="en-US" sz="6000" dirty="0">
              <a:solidFill>
                <a:srgbClr val="0000FF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859031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5400" dirty="0" smtClean="0">
                <a:latin typeface="Chalkboard"/>
                <a:cs typeface="Chalkboard"/>
              </a:rPr>
              <a:t>Let’s Get Organized!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 eaLnBrk="1" hangingPunct="1">
              <a:buFontTx/>
              <a:buNone/>
              <a:defRPr/>
            </a:pPr>
            <a:r>
              <a:rPr lang="en-US" dirty="0" smtClean="0">
                <a:latin typeface="Chalkboard"/>
                <a:cs typeface="Chalkboard"/>
              </a:rPr>
              <a:t>Marilyn Weiss Cruickshank</a:t>
            </a:r>
          </a:p>
          <a:p>
            <a:pPr algn="ctr" eaLnBrk="1" hangingPunct="1">
              <a:buFontTx/>
              <a:buNone/>
              <a:defRPr/>
            </a:pPr>
            <a:endParaRPr lang="en-US" dirty="0" smtClean="0">
              <a:latin typeface="Chalkboard"/>
              <a:cs typeface="Chalkboard"/>
            </a:endParaRPr>
          </a:p>
          <a:p>
            <a:pPr algn="ctr" eaLnBrk="1" hangingPunct="1">
              <a:buFontTx/>
              <a:buNone/>
              <a:defRPr/>
            </a:pPr>
            <a:r>
              <a:rPr lang="en-US" dirty="0" smtClean="0">
                <a:latin typeface="Chalkboard"/>
                <a:cs typeface="Chalkboard"/>
              </a:rPr>
              <a:t>Creative Simplicity</a:t>
            </a:r>
          </a:p>
          <a:p>
            <a:pPr algn="ctr" eaLnBrk="1" hangingPunct="1">
              <a:buFontTx/>
              <a:buNone/>
              <a:defRPr/>
            </a:pPr>
            <a:r>
              <a:rPr lang="en-US" dirty="0" smtClean="0">
                <a:latin typeface="Chalkboard"/>
                <a:cs typeface="Chalkboard"/>
                <a:hlinkClick r:id="rId2"/>
              </a:rPr>
              <a:t>Organizing &amp; Productivity</a:t>
            </a:r>
            <a:endParaRPr lang="en-US" dirty="0" smtClean="0">
              <a:latin typeface="Chalkboard"/>
              <a:cs typeface="Chalkboard"/>
              <a:hlinkClick r:id=""/>
            </a:endParaRPr>
          </a:p>
          <a:p>
            <a:pPr algn="ctr" eaLnBrk="1" hangingPunct="1">
              <a:buFontTx/>
              <a:buNone/>
              <a:defRPr/>
            </a:pPr>
            <a:endParaRPr lang="en-US" dirty="0" smtClean="0">
              <a:latin typeface="Chalkboard"/>
              <a:cs typeface="Chalkboard"/>
              <a:hlinkClick r:id=""/>
            </a:endParaRPr>
          </a:p>
          <a:p>
            <a:pPr algn="ctr" eaLnBrk="1" hangingPunct="1">
              <a:buFontTx/>
              <a:buNone/>
              <a:defRPr/>
            </a:pPr>
            <a:r>
              <a:rPr lang="en-US" dirty="0" smtClean="0">
                <a:latin typeface="Chalkboard"/>
                <a:cs typeface="Chalkboard"/>
                <a:hlinkClick r:id=""/>
              </a:rPr>
              <a:t>www.csimplicity.com</a:t>
            </a:r>
            <a:endParaRPr lang="en-US" dirty="0" smtClean="0">
              <a:latin typeface="Chalkboard"/>
              <a:cs typeface="Chalkboard"/>
            </a:endParaRPr>
          </a:p>
          <a:p>
            <a:pPr algn="ctr" eaLnBrk="1" hangingPunct="1">
              <a:buFontTx/>
              <a:buNone/>
              <a:defRPr/>
            </a:pPr>
            <a:r>
              <a:rPr lang="en-US" dirty="0" smtClean="0">
                <a:latin typeface="Chalkboard"/>
                <a:cs typeface="Chalkboard"/>
                <a:hlinkClick r:id="rId3"/>
              </a:rPr>
              <a:t>csimplicity@comcast.net</a:t>
            </a:r>
            <a:endParaRPr lang="en-US" dirty="0" smtClean="0">
              <a:latin typeface="Chalkboard"/>
              <a:cs typeface="Chalkboard"/>
            </a:endParaRPr>
          </a:p>
          <a:p>
            <a:pPr algn="ctr" eaLnBrk="1" hangingPunct="1">
              <a:buFontTx/>
              <a:buNone/>
              <a:defRPr/>
            </a:pPr>
            <a:r>
              <a:rPr lang="en-US" dirty="0" smtClean="0">
                <a:latin typeface="Chalkboard"/>
                <a:cs typeface="Chalkboard"/>
              </a:rPr>
              <a:t>781-453-</a:t>
            </a:r>
            <a:r>
              <a:rPr lang="en-US" dirty="0" smtClean="0">
                <a:latin typeface="Chalkboard"/>
                <a:cs typeface="Chalkboard"/>
              </a:rPr>
              <a:t>3906</a:t>
            </a:r>
          </a:p>
          <a:p>
            <a:pPr algn="ctr" eaLnBrk="1" hangingPunct="1">
              <a:buFontTx/>
              <a:buNone/>
              <a:defRPr/>
            </a:pPr>
            <a:endParaRPr lang="en-US" dirty="0" smtClean="0">
              <a:latin typeface="Chalkboard"/>
              <a:cs typeface="Chalkboard"/>
            </a:endParaRPr>
          </a:p>
          <a:p>
            <a:pPr algn="ctr">
              <a:buNone/>
              <a:defRPr/>
            </a:pPr>
            <a:r>
              <a:rPr lang="en-US" sz="1500" dirty="0">
                <a:latin typeface="Chalkboard"/>
                <a:cs typeface="Chalkboard"/>
              </a:rPr>
              <a:t>Copyright, Creative Simplicity, LLC, 2015</a:t>
            </a:r>
          </a:p>
          <a:p>
            <a:pPr algn="ctr" eaLnBrk="1" hangingPunct="1">
              <a:buFontTx/>
              <a:buNone/>
              <a:defRPr/>
            </a:pPr>
            <a:endParaRPr lang="en-US" dirty="0" smtClean="0">
              <a:latin typeface="Chalkboard"/>
              <a:cs typeface="Chalkboard"/>
            </a:endParaRPr>
          </a:p>
          <a:p>
            <a:pPr eaLnBrk="1" hangingPunct="1">
              <a:defRPr/>
            </a:pPr>
            <a:endParaRPr lang="en-US" dirty="0" smtClean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783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latin typeface="Chalkboard"/>
                <a:cs typeface="Chalkboard"/>
              </a:rPr>
              <a:t> </a:t>
            </a:r>
            <a:r>
              <a:rPr lang="en-US" dirty="0" smtClean="0">
                <a:latin typeface="Chalkboard"/>
                <a:cs typeface="Chalkboard"/>
              </a:rPr>
              <a:t>What Do I Gain From Being Organized?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charset="2"/>
              <a:buChar char="u"/>
              <a:defRPr/>
            </a:pPr>
            <a:endParaRPr lang="en-US" sz="2800" dirty="0" smtClean="0">
              <a:latin typeface="Chalkboard"/>
              <a:cs typeface="Chalkboard"/>
            </a:endParaRPr>
          </a:p>
          <a:p>
            <a:pPr eaLnBrk="1" hangingPunct="1">
              <a:buFont typeface="Wingdings" charset="2"/>
              <a:buChar char="u"/>
              <a:defRPr/>
            </a:pPr>
            <a:r>
              <a:rPr lang="en-US" sz="2800" dirty="0" smtClean="0">
                <a:latin typeface="Chalkboard"/>
                <a:cs typeface="Chalkboard"/>
              </a:rPr>
              <a:t>Reduce Wasted </a:t>
            </a:r>
            <a:r>
              <a:rPr lang="en-US" sz="2800" dirty="0">
                <a:latin typeface="Chalkboard"/>
                <a:cs typeface="Chalkboard"/>
              </a:rPr>
              <a:t>T</a:t>
            </a:r>
            <a:r>
              <a:rPr lang="en-US" sz="2800" dirty="0" smtClean="0">
                <a:latin typeface="Chalkboard"/>
                <a:cs typeface="Chalkboard"/>
              </a:rPr>
              <a:t>ime &amp; Maximize Productivity = </a:t>
            </a:r>
            <a:r>
              <a:rPr lang="en-US" sz="2800" dirty="0" smtClean="0">
                <a:solidFill>
                  <a:srgbClr val="FF0000"/>
                </a:solidFill>
                <a:latin typeface="Chalkboard"/>
                <a:cs typeface="Chalkboard"/>
              </a:rPr>
              <a:t>Changes to the Bottom Line</a:t>
            </a:r>
          </a:p>
          <a:p>
            <a:pPr eaLnBrk="1" hangingPunct="1">
              <a:buFont typeface="Wingdings" charset="2"/>
              <a:buChar char="u"/>
              <a:defRPr/>
            </a:pPr>
            <a:r>
              <a:rPr lang="en-US" sz="2800" dirty="0" smtClean="0">
                <a:latin typeface="Chalkboard"/>
                <a:cs typeface="Chalkboard"/>
              </a:rPr>
              <a:t>Limit Distractions</a:t>
            </a:r>
          </a:p>
          <a:p>
            <a:pPr eaLnBrk="1" hangingPunct="1">
              <a:buFont typeface="Wingdings" charset="2"/>
              <a:buChar char="u"/>
              <a:defRPr/>
            </a:pPr>
            <a:r>
              <a:rPr lang="en-US" sz="2800" dirty="0" smtClean="0">
                <a:latin typeface="Chalkboard"/>
                <a:cs typeface="Chalkboard"/>
              </a:rPr>
              <a:t>Develop </a:t>
            </a:r>
            <a:r>
              <a:rPr lang="en-US" sz="2800" dirty="0">
                <a:latin typeface="Chalkboard"/>
                <a:cs typeface="Chalkboard"/>
              </a:rPr>
              <a:t>S</a:t>
            </a:r>
            <a:r>
              <a:rPr lang="en-US" sz="2800" dirty="0" smtClean="0">
                <a:latin typeface="Chalkboard"/>
                <a:cs typeface="Chalkboard"/>
              </a:rPr>
              <a:t>impler </a:t>
            </a:r>
            <a:r>
              <a:rPr lang="en-US" sz="2800" dirty="0">
                <a:latin typeface="Chalkboard"/>
                <a:cs typeface="Chalkboard"/>
              </a:rPr>
              <a:t>R</a:t>
            </a:r>
            <a:r>
              <a:rPr lang="en-US" sz="2800" dirty="0" smtClean="0">
                <a:latin typeface="Chalkboard"/>
                <a:cs typeface="Chalkboard"/>
              </a:rPr>
              <a:t>outines &amp; Maintain Less</a:t>
            </a:r>
          </a:p>
          <a:p>
            <a:pPr eaLnBrk="1" hangingPunct="1">
              <a:buFont typeface="Wingdings" charset="2"/>
              <a:buChar char="u"/>
              <a:defRPr/>
            </a:pPr>
            <a:r>
              <a:rPr lang="en-US" sz="2800" dirty="0" smtClean="0">
                <a:latin typeface="Chalkboard"/>
                <a:cs typeface="Chalkboard"/>
              </a:rPr>
              <a:t>Reduce Stress</a:t>
            </a:r>
          </a:p>
          <a:p>
            <a:pPr eaLnBrk="1" hangingPunct="1">
              <a:buFont typeface="Wingdings" charset="2"/>
              <a:buChar char="u"/>
              <a:defRPr/>
            </a:pPr>
            <a:r>
              <a:rPr lang="en-US" sz="2800" dirty="0" smtClean="0">
                <a:latin typeface="Chalkboard"/>
                <a:cs typeface="Chalkboard"/>
              </a:rPr>
              <a:t>Boost Confidence &amp; Feel in Control (space &amp; workload</a:t>
            </a:r>
            <a:r>
              <a:rPr lang="en-US" sz="2800" dirty="0" smtClean="0">
                <a:latin typeface="Chalkboard"/>
                <a:cs typeface="Chalkboard"/>
              </a:rPr>
              <a:t>)</a:t>
            </a:r>
          </a:p>
          <a:p>
            <a:endParaRPr lang="en-US" sz="2800" dirty="0">
              <a:latin typeface="Chalkboard"/>
              <a:cs typeface="Chalkboard"/>
            </a:endParaRPr>
          </a:p>
          <a:p>
            <a:pPr marL="0" indent="0" algn="ctr">
              <a:buNone/>
            </a:pPr>
            <a:r>
              <a:rPr lang="en-US" sz="1500" dirty="0">
                <a:latin typeface="Chalkboard"/>
                <a:cs typeface="Chalkboard"/>
              </a:rPr>
              <a:t>Copyright, Creative Simplicity, LLC, 2015</a:t>
            </a:r>
          </a:p>
          <a:p>
            <a:pPr eaLnBrk="1" hangingPunct="1">
              <a:buFont typeface="Wingdings" charset="2"/>
              <a:buChar char="u"/>
              <a:defRPr/>
            </a:pPr>
            <a:endParaRPr lang="en-US" sz="2800" dirty="0" smtClean="0">
              <a:latin typeface="Chalkboard"/>
              <a:cs typeface="Chalkboard"/>
            </a:endParaRPr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3272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halkboard"/>
                <a:cs typeface="Chalkboard"/>
              </a:rPr>
              <a:t>What </a:t>
            </a:r>
            <a:r>
              <a:rPr lang="en-US" dirty="0" smtClean="0">
                <a:latin typeface="Chalkboard"/>
                <a:cs typeface="Chalkboard"/>
              </a:rPr>
              <a:t>Are the Steps to Organization?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dirty="0" smtClean="0">
                <a:latin typeface="Chalkboard"/>
                <a:cs typeface="Chalkboard"/>
              </a:rPr>
              <a:t>Your Vision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Chalkboard"/>
                <a:cs typeface="Chalkboard"/>
              </a:rPr>
              <a:t>What </a:t>
            </a:r>
            <a:r>
              <a:rPr lang="en-US" dirty="0">
                <a:latin typeface="Chalkboard"/>
                <a:cs typeface="Chalkboard"/>
              </a:rPr>
              <a:t>do you want the space to look/feel like? </a:t>
            </a:r>
            <a:endParaRPr lang="en-US" dirty="0" smtClean="0">
              <a:latin typeface="Chalkboard"/>
              <a:cs typeface="Chalkboard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Chalkboard"/>
                <a:cs typeface="Chalkboard"/>
              </a:rPr>
              <a:t>What </a:t>
            </a:r>
            <a:r>
              <a:rPr lang="en-US" dirty="0">
                <a:latin typeface="Chalkboard"/>
                <a:cs typeface="Chalkboard"/>
              </a:rPr>
              <a:t>tasks do you need to accomplish in the space?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Chalkboard"/>
                <a:cs typeface="Chalkboard"/>
              </a:rPr>
              <a:t>What is the purpose of the space?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Chalkboard"/>
                <a:cs typeface="Chalkboard"/>
              </a:rPr>
              <a:t>What works about the space?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Chalkboard"/>
                <a:cs typeface="Chalkboard"/>
              </a:rPr>
              <a:t>What does not work</a:t>
            </a:r>
            <a:r>
              <a:rPr lang="en-US" dirty="0" smtClean="0">
                <a:latin typeface="Chalkboard"/>
                <a:cs typeface="Chalkboard"/>
              </a:rPr>
              <a:t>?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1400" dirty="0">
                <a:latin typeface="Chalkboard"/>
                <a:cs typeface="Chalkboard"/>
              </a:rPr>
              <a:t>Copyright, Creative Simplicity, LLC, 2015</a:t>
            </a:r>
          </a:p>
          <a:p>
            <a:pPr>
              <a:lnSpc>
                <a:spcPct val="90000"/>
              </a:lnSpc>
              <a:defRPr/>
            </a:pPr>
            <a:endParaRPr lang="en-US" dirty="0">
              <a:latin typeface="Chalkboard"/>
              <a:cs typeface="Chalkboard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82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halkboard"/>
                <a:cs typeface="Chalkboard"/>
              </a:rPr>
              <a:t>Steps to Organization</a:t>
            </a:r>
            <a:br>
              <a:rPr lang="en-US" dirty="0" smtClean="0">
                <a:latin typeface="Chalkboard"/>
                <a:cs typeface="Chalkboard"/>
              </a:rPr>
            </a:br>
            <a:r>
              <a:rPr lang="en-US" dirty="0" smtClean="0">
                <a:latin typeface="Chalkboard"/>
                <a:cs typeface="Chalkboard"/>
              </a:rPr>
              <a:t>Zones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halkboard"/>
                <a:cs typeface="Chalkboard"/>
              </a:rPr>
              <a:t>Work = </a:t>
            </a:r>
            <a:r>
              <a:rPr lang="en-US" dirty="0" smtClean="0">
                <a:latin typeface="Chalkboard"/>
                <a:cs typeface="Chalkboard"/>
              </a:rPr>
              <a:t>360 degree circle around your active space</a:t>
            </a:r>
            <a:endParaRPr lang="en-US" dirty="0" smtClean="0">
              <a:latin typeface="Chalkboard"/>
              <a:cs typeface="Chalkboard"/>
            </a:endParaRPr>
          </a:p>
          <a:p>
            <a:r>
              <a:rPr lang="en-US" dirty="0" smtClean="0">
                <a:latin typeface="Chalkboard"/>
                <a:cs typeface="Chalkboard"/>
              </a:rPr>
              <a:t>Other Zones =</a:t>
            </a:r>
          </a:p>
          <a:p>
            <a:r>
              <a:rPr lang="en-US" dirty="0" smtClean="0">
                <a:latin typeface="Chalkboard"/>
                <a:cs typeface="Chalkboard"/>
              </a:rPr>
              <a:t>Technology</a:t>
            </a:r>
          </a:p>
          <a:p>
            <a:r>
              <a:rPr lang="en-US" dirty="0" smtClean="0">
                <a:latin typeface="Chalkboard"/>
                <a:cs typeface="Chalkboard"/>
              </a:rPr>
              <a:t>Meeting</a:t>
            </a:r>
          </a:p>
          <a:p>
            <a:r>
              <a:rPr lang="en-US" dirty="0" smtClean="0">
                <a:latin typeface="Chalkboard"/>
                <a:cs typeface="Chalkboard"/>
              </a:rPr>
              <a:t>Supply</a:t>
            </a:r>
          </a:p>
          <a:p>
            <a:r>
              <a:rPr lang="en-US" dirty="0" smtClean="0">
                <a:latin typeface="Chalkboard"/>
                <a:cs typeface="Chalkboard"/>
              </a:rPr>
              <a:t>Archive</a:t>
            </a:r>
          </a:p>
          <a:p>
            <a:pPr marL="0" indent="0" algn="ctr">
              <a:buNone/>
            </a:pPr>
            <a:r>
              <a:rPr lang="en-US" sz="1400" dirty="0" smtClean="0">
                <a:latin typeface="Chalkboard"/>
                <a:cs typeface="Chalkboard"/>
              </a:rPr>
              <a:t>Copyright, Creative Simplicity, LLC, 2015</a:t>
            </a:r>
          </a:p>
        </p:txBody>
      </p:sp>
    </p:spTree>
    <p:extLst>
      <p:ext uri="{BB962C8B-B14F-4D97-AF65-F5344CB8AC3E}">
        <p14:creationId xmlns:p14="http://schemas.microsoft.com/office/powerpoint/2010/main" val="3320015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latin typeface="Chalkboard"/>
                <a:cs typeface="Chalkboard"/>
              </a:rPr>
              <a:t> Steps to Organization</a:t>
            </a:r>
            <a:br>
              <a:rPr lang="en-US" dirty="0" smtClean="0">
                <a:latin typeface="Chalkboard"/>
                <a:cs typeface="Chalkboard"/>
              </a:rPr>
            </a:br>
            <a:r>
              <a:rPr lang="en-US" dirty="0" smtClean="0">
                <a:latin typeface="Chalkboard"/>
                <a:cs typeface="Chalkboard"/>
              </a:rPr>
              <a:t>Curating Questions</a:t>
            </a:r>
            <a:endParaRPr lang="en-US" dirty="0" smtClean="0">
              <a:latin typeface="Chalkboard"/>
              <a:cs typeface="Chalkboard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Chalkboard"/>
                <a:cs typeface="Chalkboard"/>
              </a:rPr>
              <a:t>When was the last time you used it/referred to it?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Chalkboard"/>
                <a:cs typeface="Chalkboard"/>
              </a:rPr>
              <a:t>When/Why will you (realistically)need it again?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Chalkboard"/>
                <a:cs typeface="Chalkboard"/>
              </a:rPr>
              <a:t>Who might ask for it?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Chalkboard"/>
                <a:cs typeface="Chalkboard"/>
              </a:rPr>
              <a:t>What would you need it for?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Chalkboard"/>
                <a:cs typeface="Chalkboard"/>
              </a:rPr>
              <a:t>Is it easily replaceable?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Chalkboard"/>
                <a:cs typeface="Chalkboard"/>
              </a:rPr>
              <a:t>What</a:t>
            </a:r>
            <a:r>
              <a:rPr lang="ja-JP" altLang="en-US" sz="2800" dirty="0" smtClean="0">
                <a:latin typeface="Chalkboard"/>
                <a:cs typeface="Chalkboard"/>
              </a:rPr>
              <a:t>’</a:t>
            </a:r>
            <a:r>
              <a:rPr lang="en-US" sz="2800" dirty="0" smtClean="0">
                <a:latin typeface="Chalkboard"/>
                <a:cs typeface="Chalkboard"/>
              </a:rPr>
              <a:t>s the worst thing that would happen if you got rid of it?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Chalkboard"/>
                <a:cs typeface="Chalkboard"/>
              </a:rPr>
              <a:t>Can it be retained in another format?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Chalkboard"/>
                <a:cs typeface="Chalkboard"/>
              </a:rPr>
              <a:t>Is it beautiful, useful or loved?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Chalkboard"/>
                <a:cs typeface="Chalkboard"/>
              </a:rPr>
              <a:t>How does it make you feel?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1500" dirty="0">
                <a:latin typeface="Chalkboard"/>
                <a:cs typeface="Chalkboard"/>
              </a:rPr>
              <a:t>Copyright, Creative Simplicity, LLC, 2015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910750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Chalkboard"/>
                <a:cs typeface="Chalkboard"/>
              </a:rPr>
              <a:t>Steps to Organization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3600" b="1" dirty="0" smtClean="0">
                <a:latin typeface="Chalkboard"/>
                <a:cs typeface="Chalkboard"/>
              </a:rPr>
              <a:t>SPACE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latin typeface="Chalkboard"/>
                <a:cs typeface="Chalkboard"/>
              </a:rPr>
              <a:t>1. </a:t>
            </a:r>
            <a:r>
              <a:rPr lang="en-US" b="1" dirty="0" smtClean="0">
                <a:latin typeface="Chalkboard"/>
                <a:cs typeface="Chalkboard"/>
              </a:rPr>
              <a:t>S</a:t>
            </a:r>
            <a:r>
              <a:rPr lang="en-US" dirty="0" smtClean="0">
                <a:latin typeface="Chalkboard"/>
                <a:cs typeface="Chalkboard"/>
              </a:rPr>
              <a:t>ort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latin typeface="Chalkboard"/>
                <a:cs typeface="Chalkboard"/>
              </a:rPr>
              <a:t>2. </a:t>
            </a:r>
            <a:r>
              <a:rPr lang="en-US" b="1" dirty="0" smtClean="0">
                <a:latin typeface="Chalkboard"/>
                <a:cs typeface="Chalkboard"/>
              </a:rPr>
              <a:t>P</a:t>
            </a:r>
            <a:r>
              <a:rPr lang="en-US" dirty="0" smtClean="0">
                <a:latin typeface="Chalkboard"/>
                <a:cs typeface="Chalkboard"/>
              </a:rPr>
              <a:t>urge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latin typeface="Chalkboard"/>
                <a:cs typeface="Chalkboard"/>
              </a:rPr>
              <a:t>3. </a:t>
            </a:r>
            <a:r>
              <a:rPr lang="en-US" b="1" dirty="0" smtClean="0">
                <a:latin typeface="Chalkboard"/>
                <a:cs typeface="Chalkboard"/>
              </a:rPr>
              <a:t>A</a:t>
            </a:r>
            <a:r>
              <a:rPr lang="en-US" dirty="0" smtClean="0">
                <a:latin typeface="Chalkboard"/>
                <a:cs typeface="Chalkboard"/>
              </a:rPr>
              <a:t>ssign a Home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latin typeface="Chalkboard"/>
                <a:cs typeface="Chalkboard"/>
              </a:rPr>
              <a:t>4. </a:t>
            </a:r>
            <a:r>
              <a:rPr lang="en-US" b="1" dirty="0" smtClean="0">
                <a:latin typeface="Chalkboard"/>
                <a:cs typeface="Chalkboard"/>
              </a:rPr>
              <a:t>C</a:t>
            </a:r>
            <a:r>
              <a:rPr lang="en-US" dirty="0" smtClean="0">
                <a:latin typeface="Chalkboard"/>
                <a:cs typeface="Chalkboard"/>
              </a:rPr>
              <a:t>ontainerize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latin typeface="Chalkboard"/>
                <a:cs typeface="Chalkboard"/>
              </a:rPr>
              <a:t>5. </a:t>
            </a:r>
            <a:r>
              <a:rPr lang="en-US" b="1" dirty="0" smtClean="0">
                <a:latin typeface="Chalkboard"/>
                <a:cs typeface="Chalkboard"/>
              </a:rPr>
              <a:t>E</a:t>
            </a:r>
            <a:r>
              <a:rPr lang="en-US" dirty="0" smtClean="0">
                <a:latin typeface="Chalkboard"/>
                <a:cs typeface="Chalkboard"/>
              </a:rPr>
              <a:t>qualize</a:t>
            </a:r>
          </a:p>
          <a:p>
            <a:pPr marL="0" indent="0" algn="ctr">
              <a:buNone/>
            </a:pPr>
            <a:r>
              <a:rPr lang="en-US" sz="1400" dirty="0" smtClean="0">
                <a:latin typeface="Chalkboard"/>
                <a:cs typeface="Chalkboard"/>
              </a:rPr>
              <a:t>Copyright, Creative Simplicity, LLC, 2015</a:t>
            </a:r>
          </a:p>
          <a:p>
            <a:pPr eaLnBrk="1" hangingPunct="1"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093118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halkboard"/>
                <a:cs typeface="Chalkboard"/>
              </a:rPr>
              <a:t>How Do I Manage All the Paper?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Active v. Reference v. Archive</a:t>
            </a:r>
          </a:p>
          <a:p>
            <a:r>
              <a:rPr lang="en-US" dirty="0" smtClean="0">
                <a:latin typeface="Chalkboard"/>
                <a:cs typeface="Chalkboard"/>
              </a:rPr>
              <a:t>Don’t mix personal &amp; professional</a:t>
            </a:r>
          </a:p>
          <a:p>
            <a:r>
              <a:rPr lang="en-US" dirty="0" smtClean="0">
                <a:latin typeface="Chalkboard"/>
                <a:cs typeface="Chalkboard"/>
              </a:rPr>
              <a:t>Keep the paper upright</a:t>
            </a:r>
          </a:p>
          <a:p>
            <a:r>
              <a:rPr lang="en-US" dirty="0" smtClean="0">
                <a:latin typeface="Chalkboard"/>
                <a:cs typeface="Chalkboard"/>
              </a:rPr>
              <a:t>Just right </a:t>
            </a:r>
            <a:r>
              <a:rPr lang="en-US" dirty="0" smtClean="0">
                <a:latin typeface="Chalkboard"/>
                <a:cs typeface="Chalkboard"/>
              </a:rPr>
              <a:t>holders</a:t>
            </a:r>
          </a:p>
          <a:p>
            <a:r>
              <a:rPr lang="en-US" dirty="0" smtClean="0">
                <a:latin typeface="Chalkboard"/>
                <a:cs typeface="Chalkboard"/>
              </a:rPr>
              <a:t>Filing – Naming is Key</a:t>
            </a:r>
            <a:endParaRPr lang="en-US" dirty="0" smtClean="0">
              <a:latin typeface="Chalkboard"/>
              <a:cs typeface="Chalkboard"/>
            </a:endParaRPr>
          </a:p>
          <a:p>
            <a:endParaRPr lang="en-US" dirty="0" smtClean="0">
              <a:latin typeface="Chalkboard"/>
              <a:cs typeface="Chalkboard"/>
            </a:endParaRPr>
          </a:p>
          <a:p>
            <a:pPr marL="0" indent="0" algn="ctr">
              <a:buNone/>
            </a:pPr>
            <a:r>
              <a:rPr lang="en-US" sz="1400" dirty="0" smtClean="0">
                <a:latin typeface="Chalkboard"/>
                <a:cs typeface="Chalkboard"/>
              </a:rPr>
              <a:t>Copyright, Creative Simplicity, LLC, 2015</a:t>
            </a:r>
          </a:p>
          <a:p>
            <a:endParaRPr lang="en-US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80951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Chalkboard"/>
                <a:cs typeface="Chalkboard"/>
              </a:rPr>
              <a:t> How Do I Maintain an Organized Space?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Chalkboard"/>
                <a:cs typeface="Chalkboard"/>
              </a:rPr>
              <a:t>Close your day with 10 minutes of organizing</a:t>
            </a:r>
          </a:p>
          <a:p>
            <a:pPr>
              <a:defRPr/>
            </a:pPr>
            <a:r>
              <a:rPr lang="en-US" dirty="0" smtClean="0">
                <a:latin typeface="Chalkboard"/>
                <a:cs typeface="Chalkboard"/>
              </a:rPr>
              <a:t>Schedule tune ups </a:t>
            </a:r>
          </a:p>
          <a:p>
            <a:pPr>
              <a:defRPr/>
            </a:pPr>
            <a:r>
              <a:rPr lang="en-US" dirty="0" smtClean="0">
                <a:latin typeface="Chalkboard"/>
                <a:cs typeface="Chalkboard"/>
              </a:rPr>
              <a:t>Clear or </a:t>
            </a:r>
            <a:r>
              <a:rPr lang="en-US" dirty="0" err="1" smtClean="0">
                <a:latin typeface="Chalkboard"/>
                <a:cs typeface="Chalkboard"/>
              </a:rPr>
              <a:t>labelled</a:t>
            </a:r>
            <a:endParaRPr lang="en-US" dirty="0" smtClean="0">
              <a:latin typeface="Chalkboard"/>
              <a:cs typeface="Chalkboard"/>
            </a:endParaRPr>
          </a:p>
          <a:p>
            <a:pPr>
              <a:defRPr/>
            </a:pPr>
            <a:r>
              <a:rPr lang="en-US" dirty="0" smtClean="0">
                <a:latin typeface="Chalkboard"/>
                <a:cs typeface="Chalkboard"/>
              </a:rPr>
              <a:t>Like with like</a:t>
            </a:r>
          </a:p>
          <a:p>
            <a:pPr>
              <a:defRPr/>
            </a:pPr>
            <a:r>
              <a:rPr lang="en-US" dirty="0" smtClean="0">
                <a:latin typeface="Chalkboard"/>
                <a:cs typeface="Chalkboard"/>
              </a:rPr>
              <a:t>A place for everything</a:t>
            </a:r>
          </a:p>
          <a:p>
            <a:pPr>
              <a:defRPr/>
            </a:pPr>
            <a:r>
              <a:rPr lang="en-US" dirty="0" smtClean="0">
                <a:latin typeface="Chalkboard"/>
                <a:cs typeface="Chalkboard"/>
              </a:rPr>
              <a:t>Organizing is a process…</a:t>
            </a:r>
          </a:p>
          <a:p>
            <a:pPr marL="0" indent="0" algn="ctr">
              <a:buNone/>
              <a:defRPr/>
            </a:pPr>
            <a:r>
              <a:rPr lang="en-US" sz="1400" dirty="0">
                <a:latin typeface="Chalkboard"/>
                <a:cs typeface="Chalkboard"/>
              </a:rPr>
              <a:t>Copyright, Creative Simplicity, LLC, 2015</a:t>
            </a:r>
          </a:p>
          <a:p>
            <a:pPr>
              <a:defRPr/>
            </a:pPr>
            <a:endParaRPr lang="en-US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762582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halkboard"/>
                <a:cs typeface="Chalkboard"/>
              </a:rPr>
              <a:t>Final Question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FontTx/>
              <a:buNone/>
              <a:defRPr/>
            </a:pPr>
            <a:r>
              <a:rPr lang="en-US" sz="4800" dirty="0" smtClean="0">
                <a:solidFill>
                  <a:srgbClr val="2519FF"/>
                </a:solidFill>
                <a:latin typeface="Chalkboard"/>
                <a:cs typeface="Chalkboard"/>
              </a:rPr>
              <a:t>What steps will you take to get organized and simplify your life?</a:t>
            </a:r>
          </a:p>
          <a:p>
            <a:pPr marL="0" indent="0" algn="ctr">
              <a:buFontTx/>
              <a:buNone/>
              <a:defRPr/>
            </a:pPr>
            <a:endParaRPr lang="en-US" sz="4800" dirty="0">
              <a:solidFill>
                <a:srgbClr val="2519FF"/>
              </a:solidFill>
              <a:latin typeface="Chalkboard"/>
              <a:cs typeface="Chalkboard"/>
            </a:endParaRPr>
          </a:p>
          <a:p>
            <a:pPr marL="0" indent="0" algn="ctr">
              <a:buNone/>
              <a:defRPr/>
            </a:pPr>
            <a:r>
              <a:rPr lang="en-US" sz="1400" dirty="0">
                <a:latin typeface="Chalkboard"/>
                <a:cs typeface="Chalkboard"/>
              </a:rPr>
              <a:t>Copyright, Creative Simplicity, LLC, 2015</a:t>
            </a:r>
          </a:p>
          <a:p>
            <a:pPr marL="0" indent="0" algn="ctr">
              <a:buFontTx/>
              <a:buNone/>
              <a:defRPr/>
            </a:pPr>
            <a:endParaRPr lang="en-US" sz="4800" dirty="0" smtClean="0">
              <a:solidFill>
                <a:srgbClr val="2519FF"/>
              </a:solidFill>
              <a:latin typeface="Chalkboard"/>
              <a:cs typeface="Chalkboard"/>
            </a:endParaRPr>
          </a:p>
          <a:p>
            <a:pPr marL="0" indent="0">
              <a:buFontTx/>
              <a:buNone/>
              <a:defRPr/>
            </a:pPr>
            <a:endParaRPr lang="en-US" sz="4800" dirty="0">
              <a:solidFill>
                <a:srgbClr val="251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96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412</Words>
  <Application>Microsoft Macintosh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Get Organized! CT StEPs</vt:lpstr>
      <vt:lpstr> What Do I Gain From Being Organized?</vt:lpstr>
      <vt:lpstr>What Are the Steps to Organization?</vt:lpstr>
      <vt:lpstr>Steps to Organization Zones</vt:lpstr>
      <vt:lpstr> Steps to Organization Curating Questions</vt:lpstr>
      <vt:lpstr>Steps to Organization</vt:lpstr>
      <vt:lpstr>How Do I Manage All the Paper?</vt:lpstr>
      <vt:lpstr> How Do I Maintain an Organized Space?</vt:lpstr>
      <vt:lpstr>Final Question</vt:lpstr>
      <vt:lpstr>Let’s Get Organized!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Get Organized!</dc:title>
  <dc:creator>Marilyn Cruickshank</dc:creator>
  <cp:lastModifiedBy>Marilyn Cruickshank</cp:lastModifiedBy>
  <cp:revision>7</cp:revision>
  <dcterms:created xsi:type="dcterms:W3CDTF">2015-10-05T01:15:39Z</dcterms:created>
  <dcterms:modified xsi:type="dcterms:W3CDTF">2015-10-28T00:25:09Z</dcterms:modified>
</cp:coreProperties>
</file>